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m4a" ContentType="audio/mp4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2" r:id="rId3"/>
    <p:sldId id="415" r:id="rId4"/>
    <p:sldId id="416" r:id="rId5"/>
    <p:sldId id="418" r:id="rId6"/>
    <p:sldId id="420" r:id="rId7"/>
    <p:sldId id="421" r:id="rId8"/>
    <p:sldId id="423" r:id="rId9"/>
    <p:sldId id="424" r:id="rId10"/>
    <p:sldId id="425" r:id="rId11"/>
    <p:sldId id="426" r:id="rId12"/>
    <p:sldId id="427" r:id="rId13"/>
    <p:sldId id="429" r:id="rId14"/>
    <p:sldId id="430" r:id="rId15"/>
    <p:sldId id="431" r:id="rId16"/>
    <p:sldId id="432" r:id="rId17"/>
    <p:sldId id="433" r:id="rId18"/>
    <p:sldId id="434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486" r:id="rId68"/>
    <p:sldId id="487" r:id="rId69"/>
    <p:sldId id="488" r:id="rId70"/>
    <p:sldId id="489" r:id="rId71"/>
    <p:sldId id="490" r:id="rId72"/>
    <p:sldId id="491" r:id="rId73"/>
    <p:sldId id="492" r:id="rId74"/>
    <p:sldId id="493" r:id="rId75"/>
    <p:sldId id="495" r:id="rId76"/>
    <p:sldId id="496" r:id="rId77"/>
    <p:sldId id="497" r:id="rId78"/>
    <p:sldId id="498" r:id="rId79"/>
    <p:sldId id="499" r:id="rId80"/>
    <p:sldId id="501" r:id="rId81"/>
    <p:sldId id="502" r:id="rId82"/>
    <p:sldId id="503" r:id="rId83"/>
    <p:sldId id="505" r:id="rId84"/>
    <p:sldId id="506" r:id="rId85"/>
    <p:sldId id="507" r:id="rId86"/>
    <p:sldId id="542" r:id="rId87"/>
    <p:sldId id="508" r:id="rId88"/>
    <p:sldId id="509" r:id="rId89"/>
    <p:sldId id="510" r:id="rId90"/>
    <p:sldId id="511" r:id="rId91"/>
    <p:sldId id="512" r:id="rId92"/>
    <p:sldId id="543" r:id="rId93"/>
    <p:sldId id="513" r:id="rId94"/>
    <p:sldId id="514" r:id="rId95"/>
    <p:sldId id="515" r:id="rId96"/>
    <p:sldId id="516" r:id="rId97"/>
    <p:sldId id="517" r:id="rId98"/>
    <p:sldId id="518" r:id="rId99"/>
    <p:sldId id="519" r:id="rId100"/>
    <p:sldId id="520" r:id="rId101"/>
    <p:sldId id="544" r:id="rId102"/>
    <p:sldId id="521" r:id="rId103"/>
    <p:sldId id="522" r:id="rId104"/>
    <p:sldId id="523" r:id="rId105"/>
    <p:sldId id="524" r:id="rId106"/>
    <p:sldId id="525" r:id="rId107"/>
    <p:sldId id="541" r:id="rId108"/>
    <p:sldId id="534" r:id="rId109"/>
    <p:sldId id="535" r:id="rId110"/>
    <p:sldId id="536" r:id="rId111"/>
    <p:sldId id="260" r:id="rId112"/>
    <p:sldId id="538" r:id="rId113"/>
    <p:sldId id="540" r:id="rId114"/>
    <p:sldId id="545" r:id="rId115"/>
  </p:sldIdLst>
  <p:sldSz cx="9144000" cy="6858000" type="screen4x3"/>
  <p:notesSz cx="6858000" cy="9144000"/>
  <p:photoAlbum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4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2A5A1-DE0B-4745-A0C9-24AA05FF54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0532804"/>
      </p:ext>
    </p:extLst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E7750-6AD7-4B67-B8D5-6C854D96F6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31426335"/>
      </p:ext>
    </p:extLst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0BF59-D22D-46E7-A737-726956E5C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2954292"/>
      </p:ext>
    </p:extLst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8E4A-C979-430C-AEF5-F57948C99D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34327214"/>
      </p:ext>
    </p:extLst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9B3E6-CFD0-4686-80B5-8ED5AB029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9466411"/>
      </p:ext>
    </p:extLst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6FC7E-BAE3-4F8F-9A22-0883456DD4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2502840"/>
      </p:ext>
    </p:extLst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4A18-1968-4275-A187-39C787B9D4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21326480"/>
      </p:ext>
    </p:extLst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7B2E9-63A9-4D27-ABFB-85A7C7007C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6199881"/>
      </p:ext>
    </p:extLst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B283F-89D1-4213-99A9-6B82768E1D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8170267"/>
      </p:ext>
    </p:extLst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71E8D-A906-47A1-8AA9-6435C10AEE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00087110"/>
      </p:ext>
    </p:extLst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EEFC3-486D-4E68-99C7-7E32E825B6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99081869"/>
      </p:ext>
    </p:extLst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2A702BA-ABBF-4F19-975B-091ED3BC5C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Admin\Desktop\Renato%20Zero%20-%20Sorridere%20Sempre%20(Video%20Ufficiale%20-%20Official%20Video)_3.mp3" TargetMode="External"/><Relationship Id="rId4" Type="http://schemas.openxmlformats.org/officeDocument/2006/relationships/image" Target="../media/image10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4a"/><Relationship Id="rId5" Type="http://schemas.openxmlformats.org/officeDocument/2006/relationships/image" Target="../media/image1.png"/><Relationship Id="rId4" Type="http://schemas.microsoft.com/office/2007/relationships/media" Target="../media/media2.m4a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4a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3124200"/>
          </a:xfrm>
        </p:spPr>
        <p:txBody>
          <a:bodyPr/>
          <a:lstStyle/>
          <a:p>
            <a:pPr eaLnBrk="1" hangingPunct="1"/>
            <a:r>
              <a:rPr lang="it-IT" sz="7200" b="1" smtClean="0">
                <a:solidFill>
                  <a:srgbClr val="0070C0"/>
                </a:solidFill>
                <a:latin typeface="Curlz MT" pitchFamily="82" charset="0"/>
              </a:rPr>
              <a:t>NOI BELLISSIMI</a:t>
            </a:r>
            <a:br>
              <a:rPr lang="it-IT" sz="7200" b="1" smtClean="0">
                <a:solidFill>
                  <a:srgbClr val="0070C0"/>
                </a:solidFill>
                <a:latin typeface="Curlz MT" pitchFamily="82" charset="0"/>
              </a:rPr>
            </a:br>
            <a:r>
              <a:rPr lang="it-IT" sz="7200" b="1" smtClean="0">
                <a:solidFill>
                  <a:srgbClr val="0070C0"/>
                </a:solidFill>
                <a:latin typeface="Curlz MT" pitchFamily="82" charset="0"/>
              </a:rPr>
              <a:t>di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it-IT" sz="7200" b="1" smtClean="0">
                <a:solidFill>
                  <a:srgbClr val="00B050"/>
                </a:solidFill>
                <a:latin typeface="Curlz MT" pitchFamily="82" charset="0"/>
              </a:rPr>
              <a:t>CHITIGNANO!!</a:t>
            </a:r>
          </a:p>
        </p:txBody>
      </p:sp>
      <p:pic>
        <p:nvPicPr>
          <p:cNvPr id="6" name="Renato Zero - Sorridere Sempre (Video Ufficiale - Official Video)_3 (2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 descr="DSC011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1" descr="DSC0116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Immagine 2" descr="DSC0035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magine 1" descr="DSC01166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Immagine 1" descr="DSC0116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magine 1" descr="DSC0117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magine 1" descr="DSC0117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1" descr="DSC0117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" descr="DSC003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DSC0119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1" descr="DSC0119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 descr="DSC0116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1" descr="DSC01199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6148" name="Renato Zero - Sorridere Sempre (Video Ufficiale - Official Video)_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Immagine 6" descr="DSC0034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1" descr="DSC01201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1" descr="DSC0120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olo 1"/>
          <p:cNvSpPr>
            <a:spLocks noGrp="1"/>
          </p:cNvSpPr>
          <p:nvPr>
            <p:ph type="title"/>
          </p:nvPr>
        </p:nvSpPr>
        <p:spPr>
          <a:xfrm>
            <a:off x="414338" y="168275"/>
            <a:ext cx="8229600" cy="5708650"/>
          </a:xfrm>
        </p:spPr>
        <p:txBody>
          <a:bodyPr/>
          <a:lstStyle/>
          <a:p>
            <a:r>
              <a:rPr lang="it-IT" sz="7200" b="1" smtClean="0">
                <a:solidFill>
                  <a:srgbClr val="FF0000"/>
                </a:solidFill>
                <a:latin typeface="Freestyle Script" pitchFamily="66" charset="0"/>
              </a:rPr>
              <a:t>GRAZIE di CUORE</a:t>
            </a:r>
            <a:br>
              <a:rPr lang="it-IT" sz="7200" b="1" smtClean="0">
                <a:solidFill>
                  <a:srgbClr val="FF0000"/>
                </a:solidFill>
                <a:latin typeface="Freestyle Script" pitchFamily="66" charset="0"/>
              </a:rPr>
            </a:br>
            <a:r>
              <a:rPr lang="it-IT" sz="7200" b="1" smtClean="0">
                <a:solidFill>
                  <a:srgbClr val="FF0000"/>
                </a:solidFill>
                <a:latin typeface="Freestyle Script" pitchFamily="66" charset="0"/>
              </a:rPr>
              <a:t>a TUTTI!!!</a:t>
            </a:r>
            <a:br>
              <a:rPr lang="it-IT" sz="7200" b="1" smtClean="0">
                <a:solidFill>
                  <a:srgbClr val="FF0000"/>
                </a:solidFill>
                <a:latin typeface="Freestyle Script" pitchFamily="66" charset="0"/>
              </a:rPr>
            </a:br>
            <a:r>
              <a:rPr lang="it-IT" sz="7200" b="1" smtClean="0">
                <a:solidFill>
                  <a:srgbClr val="FF0000"/>
                </a:solidFill>
                <a:latin typeface="Freestyle Script" pitchFamily="66" charset="0"/>
              </a:rPr>
              <a:t>Giovanna, Luisa, Letizia,Laura, Lisa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 descr="DSC0116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 descr="DSC0116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 descr="DSC0116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 descr="DSC011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 descr="DSC011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 descr="DSC011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 descr="DSC011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 descr="DSC0117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 descr="DSC011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 descr="DSC011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 descr="DSC011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 descr="DSC0117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 descr="DSC0117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 descr="DSC0118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 descr="DSC0118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 descr="DSC011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 descr="DSC011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 descr="DSC011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 descr="DSC0118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 descr="DSC0113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 descr="DSC0118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 descr="DSC0119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 descr="DSC0119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 descr="DSC011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 descr="DSC011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 descr="DSC0119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 descr="DSC0119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 descr="DSC0119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 descr="DSC0119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 descr="DSC0120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 descr="DSC011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 descr="DSC012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 descr="DSC0120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 descr="DSC0120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 descr="DSC012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 descr="DSC012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1" descr="IMGP023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1" descr="IMGP0239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1" descr="IMGP024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magine 1" descr="IMGP0242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 descr="IMGP024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 descr="DSC011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1" descr="IMGP024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 descr="IMGP024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1" descr="IMGP0246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IMGP024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magine 1" descr="IMGP024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 descr="IMGP0253.JPG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rancesco De Gregori - Sempre E Per Semp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1" descr="IMGP025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1" descr="IMGP0259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 descr="IMGP026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magine 1" descr="IMGP026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 descr="DSC0114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" descr="IMGP0271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 descr="IMGP028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1" descr="IMGP0282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1" descr="IMGP028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" descr="IMGP028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magine 1" descr="IMGP0286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magine 1" descr="IMGP028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1" descr="IMGP029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 descr="IMGP029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1" descr="IMGP029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 descr="DSC011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 descr="IMGP029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1" descr="IMGP0299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magine 1" descr="IMGP030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magine 1" descr="IMGP030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 descr="IMGP030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1" descr="IMGP0311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magine 1" descr="IMGP031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IMGP0316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1" descr="IMGP032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1" descr="IMGP032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 descr="DSC011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1" descr="IMGP033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1" descr="IMGP0332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1" descr="IMGP033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1" descr="IMGP033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magine 1" descr="DSC0033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1" descr="DSC0033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2" descr="DSC0034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Immagine 1" descr="DSC0034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magine 1" descr="DSC0034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1" descr="DSC0034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 descr="DSC0115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sz="180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1" descr="DSC00355.JPG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- Louis Armstrong - What A Wonderful Worl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1" descr="DSC0035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magine 2" descr="DSC003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magine 1" descr="DSC0036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magine 1" descr="DSC00362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mmagine 1" descr="DSC00363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1" descr="DSC00364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magine 1" descr="DSC00365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DSC01156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1" descr="DSC01157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7</Words>
  <Application>Microsoft Office PowerPoint</Application>
  <PresentationFormat>Presentazione su schermo (4:3)</PresentationFormat>
  <Paragraphs>3</Paragraphs>
  <Slides>114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114</vt:i4>
      </vt:variant>
    </vt:vector>
  </HeadingPairs>
  <TitlesOfParts>
    <vt:vector size="115" baseType="lpstr">
      <vt:lpstr>Struttura predefinita</vt:lpstr>
      <vt:lpstr>NOI BELLISSIMI di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GRAZIE di CUORE a TUTTI!!! Giovanna, Luisa, Letizia,Laura, Lisa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 BELLISSIMI….</dc:title>
  <dc:creator>Admin</dc:creator>
  <cp:lastModifiedBy>Gianna</cp:lastModifiedBy>
  <cp:revision>40</cp:revision>
  <dcterms:created xsi:type="dcterms:W3CDTF">2012-05-23T06:38:28Z</dcterms:created>
  <dcterms:modified xsi:type="dcterms:W3CDTF">2016-04-05T13:20:29Z</dcterms:modified>
</cp:coreProperties>
</file>